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16DCA6-49FF-4926-9F73-035F9851A138}" type="datetimeFigureOut">
              <a:rPr lang="nl-NL" smtClean="0"/>
              <a:t>20-9-2015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BE8256-DBE8-4BEB-BA8D-E7B420DA696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tv.nl/beeldbank/clip/20040315_jodendom02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hyperlink" Target="http://www.schooltv.nl/beeldbank/clip/20040315_jodendom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beeldbank/clip/20040315_jodendom05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0" Type="http://schemas.openxmlformats.org/officeDocument/2006/relationships/hyperlink" Target="http://www.schooltv.nl/beeldbank/clip/20040315_jodendom08" TargetMode="External"/><Relationship Id="rId4" Type="http://schemas.openxmlformats.org/officeDocument/2006/relationships/hyperlink" Target="http://www.schooltv.nl/beeldbank/clip/20050115_chanoeka01" TargetMode="External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chooltv.nl/beeldbank/clip/20050701_pesach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www.schooltv.nl/beeldbank/clip/20091214_vernietiging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chooltv.nl/video/boeddha-in-het-rijk-van-het-midden/#q=boeddh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2" Type="http://schemas.openxmlformats.org/officeDocument/2006/relationships/hyperlink" Target="http://www.schooltv.nl/beeldbank/clip/20040315_hindoeisme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beeldbank/clip/20050701_holi01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schooltv.nl/video/krishna-god-van-de-liefde-en-kracht/#q=krishn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tv.nl/beeldbank/clip/20040315_islam07" TargetMode="External"/><Relationship Id="rId3" Type="http://schemas.openxmlformats.org/officeDocument/2006/relationships/image" Target="../media/image19.gif"/><Relationship Id="rId7" Type="http://schemas.openxmlformats.org/officeDocument/2006/relationships/image" Target="../media/image21.jpg"/><Relationship Id="rId2" Type="http://schemas.openxmlformats.org/officeDocument/2006/relationships/hyperlink" Target="http://www.schooltv.nl/beeldbank/clip/20040315_islam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beeldbank/clip/20040315_islam02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www.schooltv.nl/beeldbank/clip/20040315_islam04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chooltv.nl/beeldbank/clip/20050701_offerfeest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tv.nl/beeldbank/clip/20040315_protestant01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schooltv.nl/beeldbank/clip/20040315_katholiek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beeldbank/clip/20040315_katholiek01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schooltv.nl/beeldbank/clip/20040315_protestant05" TargetMode="Externa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chooltv.nl/beeldbank/clip/20070901_dierendag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sper\Pictures\plaatjes powerpoint godsdiensten\Hindoeis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18" y="3140968"/>
            <a:ext cx="2285114" cy="2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sper\Pictures\plaatjes powerpoint godsdiensten\boeddhis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17" y="3781799"/>
            <a:ext cx="18669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sper\Pictures\plaatjes powerpoint godsdiensten\christen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7" y="3284984"/>
            <a:ext cx="1944216" cy="27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sper\Pictures\plaatjes powerpoint godsdiensten\jodend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47447" cy="21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radar.nl/?file=23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15" y="182512"/>
            <a:ext cx="2171773" cy="21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grootste godsdiensten van de wereld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24272"/>
            <a:ext cx="7772400" cy="1752600"/>
          </a:xfrm>
        </p:spPr>
        <p:txBody>
          <a:bodyPr/>
          <a:lstStyle/>
          <a:p>
            <a:r>
              <a:rPr lang="nl-NL" dirty="0" smtClean="0"/>
              <a:t>Wereldgodsdiensten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9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Jodendom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37131"/>
            <a:ext cx="1551806" cy="1728148"/>
          </a:xfrm>
          <a:prstGeom prst="rect">
            <a:avLst/>
          </a:prstGeom>
        </p:spPr>
      </p:pic>
      <p:pic>
        <p:nvPicPr>
          <p:cNvPr id="8" name="Afbeelding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88" y="4005064"/>
            <a:ext cx="1771650" cy="19335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707904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Het ontstaan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80424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Feest</a:t>
            </a:r>
            <a:endParaRPr lang="nl-NL" b="1" dirty="0"/>
          </a:p>
        </p:txBody>
      </p:sp>
      <p:pic>
        <p:nvPicPr>
          <p:cNvPr id="11" name="Afbeelding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2667699" cy="179831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83568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Heilige boek</a:t>
            </a:r>
            <a:endParaRPr lang="nl-NL" b="1" dirty="0"/>
          </a:p>
        </p:txBody>
      </p:sp>
      <p:pic>
        <p:nvPicPr>
          <p:cNvPr id="13" name="Afbeelding 12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37" y="1388690"/>
            <a:ext cx="2823237" cy="191251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868144" y="35010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Synagoge</a:t>
            </a:r>
            <a:endParaRPr lang="nl-NL" b="1" dirty="0"/>
          </a:p>
        </p:txBody>
      </p:sp>
      <p:pic>
        <p:nvPicPr>
          <p:cNvPr id="15" name="Afbeelding 14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6167"/>
            <a:ext cx="1272540" cy="153162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779778" y="34352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Sabbat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515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Jodendom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90" y="1916832"/>
            <a:ext cx="2088232" cy="273709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00890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Mozes</a:t>
            </a:r>
            <a:endParaRPr lang="nl-NL" b="1" dirty="0"/>
          </a:p>
        </p:txBody>
      </p:sp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109051"/>
            <a:ext cx="2405227" cy="235265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076056" y="4653924"/>
            <a:ext cx="218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Jodenvervolging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63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Boeddhisme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07" y="2213215"/>
            <a:ext cx="3330370" cy="26642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70407" y="5157192"/>
            <a:ext cx="333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Boeddhisme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941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Hindoeïsme 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8341"/>
            <a:ext cx="3240360" cy="21577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528" y="39330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Tempel</a:t>
            </a:r>
            <a:endParaRPr lang="nl-NL" b="1" dirty="0"/>
          </a:p>
        </p:txBody>
      </p:sp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2310377" cy="22848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00192" y="3933056"/>
            <a:ext cx="231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Krishna</a:t>
            </a:r>
            <a:endParaRPr lang="nl-NL" b="1" dirty="0"/>
          </a:p>
        </p:txBody>
      </p:sp>
      <p:pic>
        <p:nvPicPr>
          <p:cNvPr id="8" name="Afbeelding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3096344" cy="206423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203848" y="6021288"/>
            <a:ext cx="34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Feest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666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Islam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190750" cy="26574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5901" y="4030835"/>
            <a:ext cx="2190750" cy="36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Heilige boek</a:t>
            </a:r>
            <a:endParaRPr lang="nl-NL" b="1" dirty="0"/>
          </a:p>
        </p:txBody>
      </p:sp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1924812" cy="21945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275856" y="4030836"/>
            <a:ext cx="2042526" cy="36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Het begin</a:t>
            </a:r>
            <a:endParaRPr lang="nl-NL" b="1" dirty="0"/>
          </a:p>
        </p:txBody>
      </p:sp>
      <p:pic>
        <p:nvPicPr>
          <p:cNvPr id="8" name="Afbeelding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63120"/>
            <a:ext cx="3212019" cy="21602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52120" y="4030836"/>
            <a:ext cx="3096344" cy="36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Moskee</a:t>
            </a:r>
            <a:endParaRPr lang="nl-NL" b="1" dirty="0"/>
          </a:p>
        </p:txBody>
      </p:sp>
      <p:pic>
        <p:nvPicPr>
          <p:cNvPr id="10" name="Afbeelding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53" y="4296865"/>
            <a:ext cx="1951286" cy="201245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987824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Leefregels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0072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Islam</a:t>
            </a:r>
            <a:endParaRPr lang="nl-NL" dirty="0"/>
          </a:p>
        </p:txBody>
      </p:sp>
      <p:pic>
        <p:nvPicPr>
          <p:cNvPr id="4" name="Picture 2" descr="http://www.agatentafelen.nl/tafelen/plaatjes/kaaba_mekka.jp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238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87824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Feest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393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Christendom</a:t>
            </a:r>
            <a:endParaRPr lang="nl-NL" dirty="0"/>
          </a:p>
        </p:txBody>
      </p:sp>
      <p:pic>
        <p:nvPicPr>
          <p:cNvPr id="3074" name="Picture 2" descr="http://upload.wikimedia.org/wikipedia/commons/e/e8/Cathedral_Notre-Dame_de_Reims,_F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44216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27584" y="43651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Kerk (R-K)</a:t>
            </a:r>
            <a:endParaRPr lang="nl-NL" b="1" dirty="0"/>
          </a:p>
        </p:txBody>
      </p:sp>
      <p:pic>
        <p:nvPicPr>
          <p:cNvPr id="3076" name="Picture 4" descr="http://t3.gstatic.com/images?q=tbn:ANd9GcQcx7FvYmG7eIzsF5IWtMKJPP-ZE7WdqVu0jKXsikROIXNuXfV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663"/>
            <a:ext cx="2304256" cy="14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339752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Heilig boek</a:t>
            </a:r>
            <a:endParaRPr lang="nl-NL" b="1" dirty="0"/>
          </a:p>
        </p:txBody>
      </p:sp>
      <p:pic>
        <p:nvPicPr>
          <p:cNvPr id="3078" name="Picture 6" descr="http://www.kersttrend.nl/images/sterbovenbethlehe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92270"/>
            <a:ext cx="2699683" cy="20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635896" y="3933056"/>
            <a:ext cx="2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Kerst</a:t>
            </a:r>
            <a:endParaRPr lang="nl-NL" b="1" dirty="0"/>
          </a:p>
        </p:txBody>
      </p:sp>
      <p:pic>
        <p:nvPicPr>
          <p:cNvPr id="3080" name="Picture 8" descr="http://vredevorst.punt.nl/upload/jesus_christ_%5B1%5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845380" cy="21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940152" y="6065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Pasen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255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Christendom</a:t>
            </a:r>
            <a:endParaRPr lang="nl-NL" dirty="0"/>
          </a:p>
        </p:txBody>
      </p:sp>
      <p:pic>
        <p:nvPicPr>
          <p:cNvPr id="5122" name="Picture 2" descr="http://t2.gstatic.com/images?q=tbn:ANd9GcTxXNq9UQiK5BHtwFnUQRPFSZUjQEmGykqM7h_ac2aFG8cSG0jb&amp;t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1145"/>
            <a:ext cx="43684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27784" y="44371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Een heilige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306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45</Words>
  <Application>Microsoft Office PowerPoint</Application>
  <PresentationFormat>Diavoorstelling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Civiel</vt:lpstr>
      <vt:lpstr>Wereldgodsdiensten</vt:lpstr>
      <vt:lpstr>Jodendom</vt:lpstr>
      <vt:lpstr>Jodendom</vt:lpstr>
      <vt:lpstr>Boeddhisme</vt:lpstr>
      <vt:lpstr>Hindoeïsme </vt:lpstr>
      <vt:lpstr>Islam</vt:lpstr>
      <vt:lpstr>Islam</vt:lpstr>
      <vt:lpstr>Christendom</vt:lpstr>
      <vt:lpstr>Christendom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Wereldgodsdiensten</dc:title>
  <dc:creator>jasper</dc:creator>
  <cp:lastModifiedBy>Geert Speelman</cp:lastModifiedBy>
  <cp:revision>27</cp:revision>
  <dcterms:created xsi:type="dcterms:W3CDTF">2011-02-23T18:40:02Z</dcterms:created>
  <dcterms:modified xsi:type="dcterms:W3CDTF">2015-09-20T10:32:12Z</dcterms:modified>
</cp:coreProperties>
</file>